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5"/>
  </p:notesMasterIdLst>
  <p:sldIdLst>
    <p:sldId id="473" r:id="rId3"/>
    <p:sldId id="410" r:id="rId4"/>
    <p:sldId id="463" r:id="rId5"/>
    <p:sldId id="474" r:id="rId6"/>
    <p:sldId id="411" r:id="rId7"/>
    <p:sldId id="418" r:id="rId8"/>
    <p:sldId id="475" r:id="rId9"/>
    <p:sldId id="460" r:id="rId10"/>
    <p:sldId id="479" r:id="rId11"/>
    <p:sldId id="481" r:id="rId12"/>
    <p:sldId id="480" r:id="rId13"/>
    <p:sldId id="457" r:id="rId14"/>
    <p:sldId id="459" r:id="rId15"/>
    <p:sldId id="469" r:id="rId16"/>
    <p:sldId id="470" r:id="rId17"/>
    <p:sldId id="458" r:id="rId18"/>
    <p:sldId id="466" r:id="rId19"/>
    <p:sldId id="405" r:id="rId20"/>
    <p:sldId id="485" r:id="rId21"/>
    <p:sldId id="407" r:id="rId22"/>
    <p:sldId id="486" r:id="rId23"/>
    <p:sldId id="464" r:id="rId24"/>
  </p:sldIdLst>
  <p:sldSz cx="12192000" cy="6858000"/>
  <p:notesSz cx="6858000" cy="9144000"/>
  <p:embeddedFontLst>
    <p:embeddedFont>
      <p:font typeface="#9Slide03 Sofia Pro Soft" panose="020B0604020202020204" charset="-93"/>
      <p:regular r:id="rId26"/>
    </p:embeddedFont>
    <p:embeddedFont>
      <p:font typeface=".VnCooper" panose="020B7200000000000000"/>
      <p:regular r:id="rId27"/>
    </p:embeddedFont>
    <p:embeddedFont>
      <p:font typeface="Arial-Rounded" panose="020B0500000000000000" charset="-93"/>
      <p:regular r:id="rId28"/>
    </p:embeddedFont>
    <p:embeddedFont>
      <p:font typeface="HP001" panose="020B0603050302020204" pitchFamily="34" charset="-93"/>
      <p:regular r:id="rId29"/>
      <p:bold r:id="rId30"/>
    </p:embeddedFont>
    <p:embeddedFont>
      <p:font typeface="HP001 4 hàng" panose="020B0603050302020204" pitchFamily="34" charset="-93"/>
      <p:regular r:id="rId31"/>
      <p:bold r:id="rId32"/>
    </p:embeddedFont>
    <p:embeddedFont>
      <p:font typeface="HP-087" panose="020B0604020202020204"/>
      <p:bold r:id="rId33"/>
    </p:embeddedFont>
    <p:embeddedFont>
      <p:font typeface="VNI-Avo" pitchFamily="2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163286"/>
            <a:ext cx="12192000" cy="2878667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646442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38800" y="60198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viên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: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Nguyễn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Thùy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324880035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1658600" cy="5562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57150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568827" y="57019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50452" y="5651863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24600" y="5638800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 descr="A group of green mangoes from a tree&#10;&#10;Description automatically generated">
            <a:extLst>
              <a:ext uri="{FF2B5EF4-FFF2-40B4-BE49-F238E27FC236}">
                <a16:creationId xmlns:a16="http://schemas.microsoft.com/office/drawing/2014/main" id="{018BB042-AB08-9274-D545-5CB95694A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20396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981200"/>
            <a:ext cx="6096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177" y="1676400"/>
            <a:ext cx="7315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9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8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19888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1371600" y="762165"/>
            <a:ext cx="10058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Arial-Rounded"/>
                <a:ea typeface="Arial-Rounded"/>
                <a:cs typeface="Arial-Rounded"/>
              </a:rPr>
              <a:t>       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uôi</a:t>
            </a: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uôm</a:t>
            </a:r>
            <a:endParaRPr lang="vi-VN" sz="48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8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01665"/>
            <a:ext cx="3276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987731" y="4796925"/>
            <a:ext cx="1021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787587"/>
            <a:ext cx="3702916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429001" y="26885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239000" y="2534674"/>
            <a:ext cx="218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8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030" y="76200"/>
            <a:ext cx="124015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533400" y="1287567"/>
            <a:ext cx="108966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517512" y="2065963"/>
            <a:ext cx="3048000" cy="10062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9" y="1039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704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24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2946737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2106479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704671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Video quy trình làm muối từ nước biển">
            <a:hlinkClick r:id="" action="ppaction://media"/>
            <a:extLst>
              <a:ext uri="{FF2B5EF4-FFF2-40B4-BE49-F238E27FC236}">
                <a16:creationId xmlns:a16="http://schemas.microsoft.com/office/drawing/2014/main" id="{1C17B325-1BC3-2806-102C-604197D5E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5506"/>
            <a:ext cx="11945144" cy="61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  <p:pic>
        <p:nvPicPr>
          <p:cNvPr id="2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E178BAC-0B88-DB8A-E428-5BA214954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4093" y="-43001"/>
            <a:ext cx="3183467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952"/>
            <a:ext cx="11734800" cy="5243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9700" y="5575480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096000" y="5562600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5232</TotalTime>
  <Words>318</Words>
  <Application>Microsoft Office PowerPoint</Application>
  <PresentationFormat>Widescreen</PresentationFormat>
  <Paragraphs>79</Paragraphs>
  <Slides>22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.VnCooper</vt:lpstr>
      <vt:lpstr>HP001 4 hàng</vt:lpstr>
      <vt:lpstr>VNI-Avo</vt:lpstr>
      <vt:lpstr>HP-087</vt:lpstr>
      <vt:lpstr>HP001</vt:lpstr>
      <vt:lpstr>UTM Avo</vt:lpstr>
      <vt:lpstr>Times New Roman</vt:lpstr>
      <vt:lpstr>#9Slide03 Sofia Pro Soft</vt:lpstr>
      <vt:lpstr>Arial-Rounded</vt:lpstr>
      <vt:lpstr>Arial</vt:lpstr>
      <vt:lpstr>Calibri</vt:lpstr>
      <vt:lpstr>Office Theme</vt:lpstr>
      <vt:lpstr>1_Default Design</vt:lpstr>
      <vt:lpstr>TIẾNG VIỆT 1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Ñi laïi treân bieån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434</cp:revision>
  <dcterms:created xsi:type="dcterms:W3CDTF">2006-08-16T00:00:00Z</dcterms:created>
  <dcterms:modified xsi:type="dcterms:W3CDTF">2024-12-28T18:54:54Z</dcterms:modified>
</cp:coreProperties>
</file>